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Condensed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bebf403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bebf403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bebf403b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bebf403b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bebf403b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bebf403b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bebf403b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bebf403b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bebf403b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bebf403b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bebf403b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bebf403b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Common College Terms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00FF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Thurs. Jan 6th- ACC Audit</a:t>
            </a:r>
            <a:endParaRPr b="1" sz="7700">
              <a:solidFill>
                <a:srgbClr val="A64D79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Mon. Jan. 10th- CPR</a:t>
            </a:r>
            <a:endParaRPr b="1" sz="7700">
              <a:solidFill>
                <a:schemeClr val="dk1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❖"/>
            </a:pPr>
            <a:r>
              <a:rPr b="1" lang="en" sz="7700">
                <a:solidFill>
                  <a:srgbClr val="9900FF"/>
                </a:solidFill>
              </a:rPr>
              <a:t>Fri. Jan. 14th- Pep Rally</a:t>
            </a:r>
            <a:endParaRPr b="1" sz="7700">
              <a:solidFill>
                <a:srgbClr val="9900FF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ct val="100000"/>
              <a:buChar char="❖"/>
            </a:pPr>
            <a:r>
              <a:rPr b="1" lang="en" sz="7700">
                <a:solidFill>
                  <a:srgbClr val="5B0F00"/>
                </a:solidFill>
              </a:rPr>
              <a:t>Mon. Jan. 17th- MLK Holiday</a:t>
            </a:r>
            <a:endParaRPr b="1" sz="7700">
              <a:solidFill>
                <a:srgbClr val="5B0F00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❖"/>
            </a:pPr>
            <a:r>
              <a:rPr b="1" lang="en" sz="7700">
                <a:solidFill>
                  <a:schemeClr val="accent5"/>
                </a:solidFill>
              </a:rPr>
              <a:t>Tues. Jan 18th- ACC Starts</a:t>
            </a:r>
            <a:endParaRPr b="1" sz="77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Senior Decision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979250" y="860125"/>
            <a:ext cx="74247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Senior T-shirts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Senior pics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Lunch Applications- Pell Grants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B71E42"/>
                </a:solidFill>
              </a:rPr>
              <a:t>•</a:t>
            </a:r>
            <a:r>
              <a:rPr b="1" lang="en" sz="2000">
                <a:solidFill>
                  <a:schemeClr val="dk1"/>
                </a:solidFill>
              </a:rPr>
              <a:t>Congrats to Kylie, Malachi, and Melanie T. for being accepted to Texas A&amp;M, Catalina to UT Arlington, Madison to Sam Houston and Texas State, and Mayra to UTSA!!!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a Resident Assistant?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1141950" y="1149375"/>
            <a:ext cx="7424700" cy="3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B71E4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A R.A., or a Resident Assistant, is a trained upperclassmen who is responsible for hosting events, answering questions, and assisting students as they adapt to the college life. Typically, each floor as its own R.A.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917475" y="3254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R.A. is Responsible for:</a:t>
            </a:r>
            <a:endParaRPr sz="1000"/>
          </a:p>
        </p:txBody>
      </p:sp>
      <p:sp>
        <p:nvSpPr>
          <p:cNvPr id="124" name="Google Shape;124;p16"/>
          <p:cNvSpPr txBox="1"/>
          <p:nvPr/>
        </p:nvSpPr>
        <p:spPr>
          <a:xfrm>
            <a:off x="1141950" y="1149375"/>
            <a:ext cx="7424700" cy="56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Enforcing the rules and </a:t>
            </a:r>
            <a:r>
              <a:rPr lang="en" sz="2600">
                <a:solidFill>
                  <a:schemeClr val="dk1"/>
                </a:solidFill>
              </a:rPr>
              <a:t>policies</a:t>
            </a:r>
            <a:r>
              <a:rPr lang="en" sz="2600">
                <a:solidFill>
                  <a:schemeClr val="dk1"/>
                </a:solidFill>
              </a:rPr>
              <a:t> of the school and dorm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Conducting room checks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Holding regular meetings with residents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Mediating disputes between roommates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Planning events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Handling maintenance requests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B71E4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917475" y="3254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Benefits of being a R.A.:</a:t>
            </a:r>
            <a:endParaRPr sz="1000"/>
          </a:p>
        </p:txBody>
      </p:sp>
      <p:sp>
        <p:nvSpPr>
          <p:cNvPr id="132" name="Google Shape;132;p17"/>
          <p:cNvSpPr txBox="1"/>
          <p:nvPr/>
        </p:nvSpPr>
        <p:spPr>
          <a:xfrm>
            <a:off x="1141950" y="1149375"/>
            <a:ext cx="7424700" cy="56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R.A.s usually receive free or greatly reduced housing, sometimes are paid. This can save you thousands of dollars.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You are a role model to all the younger students and can greatly improve their mental health and enjoyment of the university. 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B71E4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917475" y="3254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Drawbacks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of being a R.A.:</a:t>
            </a:r>
            <a:endParaRPr sz="1000"/>
          </a:p>
        </p:txBody>
      </p:sp>
      <p:sp>
        <p:nvSpPr>
          <p:cNvPr id="140" name="Google Shape;140;p18"/>
          <p:cNvSpPr txBox="1"/>
          <p:nvPr/>
        </p:nvSpPr>
        <p:spPr>
          <a:xfrm>
            <a:off x="1141950" y="1248850"/>
            <a:ext cx="7424700" cy="56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Odd hours, people coming to your room at all hours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More difficult time juggling school work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You need to be a people person, and may sometimes have to be the “bad guy”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B71E4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a Resident Director?</a:t>
            </a:r>
            <a:endParaRPr sz="1000"/>
          </a:p>
        </p:txBody>
      </p:sp>
      <p:sp>
        <p:nvSpPr>
          <p:cNvPr id="148" name="Google Shape;148;p19"/>
          <p:cNvSpPr txBox="1"/>
          <p:nvPr/>
        </p:nvSpPr>
        <p:spPr>
          <a:xfrm>
            <a:off x="1141950" y="1149375"/>
            <a:ext cx="74247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A R.D. or a resident director is an adult, who lives in the dorm, usually there is an apartment on the bottom floor.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This person is in charge of maintaining order in the dorm, planning activities, and assisting students who are struggling in college.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R.D.s supervise the R.A.s.  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a Resident Director?</a:t>
            </a:r>
            <a:endParaRPr sz="1000"/>
          </a:p>
        </p:txBody>
      </p:sp>
      <p:sp>
        <p:nvSpPr>
          <p:cNvPr id="156" name="Google Shape;156;p20"/>
          <p:cNvSpPr txBox="1"/>
          <p:nvPr/>
        </p:nvSpPr>
        <p:spPr>
          <a:xfrm>
            <a:off x="1141950" y="1149375"/>
            <a:ext cx="74247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A R.D. or a resident director is an adult, who lives in the dorm, usually there is an apartment on the bottom floor.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This person is in charge of maintaining order in the dorm, planning activities, and assisting students who are struggling in college.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R.D.s supervise the R.A.s.  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